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44" r:id="rId2"/>
  </p:sldMasterIdLst>
  <p:sldIdLst>
    <p:sldId id="256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>
        <p:scale>
          <a:sx n="115" d="100"/>
          <a:sy n="115" d="100"/>
        </p:scale>
        <p:origin x="-15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6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04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204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8854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15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72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7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20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06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68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6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73ED26-41A2-45CC-841B-C02946A72093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DCF5A9-C3A4-4C30-91C7-23DE090B38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632978-04C5-4FAE-AD5B-0AEC3CB1A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542" y="1446415"/>
            <a:ext cx="10416955" cy="19365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Примерные основные образовательные программы: процедура экспертизы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B551720-5448-45BE-9557-FA501976F0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Совместное заседание Координационного совета и ФУМО по УГСН «Образование и педагогические науки»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20 </a:t>
            </a:r>
            <a:r>
              <a:rPr lang="ru-RU" b="1" dirty="0">
                <a:solidFill>
                  <a:schemeClr val="tx1"/>
                </a:solidFill>
              </a:rPr>
              <a:t>июня 2017 года </a:t>
            </a:r>
          </a:p>
        </p:txBody>
      </p:sp>
    </p:spTree>
    <p:extLst>
      <p:ext uri="{BB962C8B-B14F-4D97-AF65-F5344CB8AC3E}">
        <p14:creationId xmlns:p14="http://schemas.microsoft.com/office/powerpoint/2010/main" val="11110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017" y="502920"/>
            <a:ext cx="10850881" cy="5527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Представлены на экспертизу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767" y="1088967"/>
            <a:ext cx="10817629" cy="5220393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1 программа (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44.03.01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/</a:t>
            </a:r>
            <a:r>
              <a:rPr lang="ru-RU" sz="2400" dirty="0" err="1" smtClean="0"/>
              <a:t>бакалавриат</a:t>
            </a:r>
            <a:r>
              <a:rPr lang="ru-RU" sz="2400" dirty="0" smtClean="0"/>
              <a:t>) – </a:t>
            </a:r>
            <a:r>
              <a:rPr lang="ru-RU" sz="2400" dirty="0" err="1"/>
              <a:t>п</a:t>
            </a:r>
            <a:r>
              <a:rPr lang="ru-RU" sz="2400" dirty="0" err="1" smtClean="0"/>
              <a:t>ед</a:t>
            </a:r>
            <a:r>
              <a:rPr lang="ru-RU" sz="2400" dirty="0" smtClean="0"/>
              <a:t>. образование</a:t>
            </a:r>
          </a:p>
          <a:p>
            <a:r>
              <a:rPr lang="ru-RU" sz="2400" dirty="0"/>
              <a:t>3</a:t>
            </a:r>
            <a:r>
              <a:rPr lang="ru-RU" sz="2400" dirty="0" smtClean="0"/>
              <a:t> программы (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44.03.02/</a:t>
            </a:r>
            <a:r>
              <a:rPr lang="ru-RU" sz="2400" dirty="0" err="1" smtClean="0"/>
              <a:t>бакалавриат</a:t>
            </a:r>
            <a:r>
              <a:rPr lang="ru-RU" sz="2400" dirty="0" smtClean="0"/>
              <a:t>) – психолого-</a:t>
            </a:r>
            <a:r>
              <a:rPr lang="ru-RU" sz="2400" dirty="0" err="1" smtClean="0"/>
              <a:t>пед</a:t>
            </a:r>
            <a:r>
              <a:rPr lang="ru-RU" sz="2400" dirty="0" smtClean="0"/>
              <a:t>. образование</a:t>
            </a:r>
          </a:p>
          <a:p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 программа (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44.03.03/</a:t>
            </a:r>
            <a:r>
              <a:rPr lang="ru-RU" sz="2400" dirty="0" err="1" smtClean="0"/>
              <a:t>бакалавриат</a:t>
            </a:r>
            <a:r>
              <a:rPr lang="ru-RU" sz="2400" dirty="0" smtClean="0"/>
              <a:t>) – специальное (дефектологическое) образование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 программы (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44.03.04/</a:t>
            </a:r>
            <a:r>
              <a:rPr lang="ru-RU" sz="2400" dirty="0" err="1" smtClean="0"/>
              <a:t>бакалавриат</a:t>
            </a:r>
            <a:r>
              <a:rPr lang="ru-RU" sz="2400" dirty="0" smtClean="0"/>
              <a:t>) – профессиональное обучение</a:t>
            </a:r>
          </a:p>
          <a:p>
            <a:r>
              <a:rPr lang="ru-RU" sz="2400" dirty="0" smtClean="0"/>
              <a:t>2 программы (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44.03.05/</a:t>
            </a:r>
            <a:r>
              <a:rPr lang="ru-RU" sz="2400" dirty="0" err="1" smtClean="0"/>
              <a:t>пед</a:t>
            </a:r>
            <a:r>
              <a:rPr lang="ru-RU" sz="2400" dirty="0"/>
              <a:t>. </a:t>
            </a:r>
            <a:r>
              <a:rPr lang="ru-RU" sz="2400" dirty="0" smtClean="0"/>
              <a:t>образование/</a:t>
            </a:r>
            <a:r>
              <a:rPr lang="ru-RU" sz="2400" dirty="0" err="1" smtClean="0"/>
              <a:t>бакалавриат</a:t>
            </a:r>
            <a:r>
              <a:rPr lang="ru-RU" sz="2400" dirty="0"/>
              <a:t>/</a:t>
            </a:r>
            <a:r>
              <a:rPr lang="ru-RU" sz="2400" dirty="0" smtClean="0"/>
              <a:t>с </a:t>
            </a:r>
            <a:r>
              <a:rPr lang="ru-RU" sz="2400" dirty="0"/>
              <a:t>двумя профилями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2 программы (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44.04.02/</a:t>
            </a:r>
            <a:r>
              <a:rPr lang="ru-RU" sz="2400" dirty="0" smtClean="0"/>
              <a:t>магистратура) –</a:t>
            </a:r>
            <a:r>
              <a:rPr lang="ru-RU" sz="2400" dirty="0" err="1" smtClean="0"/>
              <a:t>пихолого-пед</a:t>
            </a:r>
            <a:r>
              <a:rPr lang="ru-RU" sz="2400" dirty="0" smtClean="0"/>
              <a:t>. образование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/>
              <a:t>1 программа (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44.04.03/</a:t>
            </a:r>
            <a:r>
              <a:rPr lang="ru-RU" sz="2400" dirty="0" smtClean="0"/>
              <a:t>магистратура)-специальное (дефектологическое) образование</a:t>
            </a:r>
          </a:p>
          <a:p>
            <a:r>
              <a:rPr lang="ru-RU" sz="2400" dirty="0" smtClean="0"/>
              <a:t>1 программа (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44.04.04/</a:t>
            </a:r>
            <a:r>
              <a:rPr lang="ru-RU" sz="2400" dirty="0" smtClean="0"/>
              <a:t>магистратура) – профессиональное обучение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/>
              <a:t>1 программа (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44.06.01/</a:t>
            </a:r>
            <a:r>
              <a:rPr lang="ru-RU" sz="2400" dirty="0" smtClean="0"/>
              <a:t>аспирантура)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964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996" y="627611"/>
            <a:ext cx="10911840" cy="62761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Эксперты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746" y="1288473"/>
            <a:ext cx="10911840" cy="5358383"/>
          </a:xfrm>
        </p:spPr>
        <p:txBody>
          <a:bodyPr/>
          <a:lstStyle/>
          <a:p>
            <a:r>
              <a:rPr lang="ru-RU" dirty="0" smtClean="0"/>
              <a:t>42 человека/23 вуза РФ</a:t>
            </a:r>
          </a:p>
          <a:p>
            <a:r>
              <a:rPr lang="ru-RU" dirty="0" smtClean="0"/>
              <a:t>Члены ФУМО ВО «Образование и педагогические науки» – 14 человек</a:t>
            </a:r>
          </a:p>
          <a:p>
            <a:r>
              <a:rPr lang="ru-RU" dirty="0" smtClean="0"/>
              <a:t>Эксперты ФУМО ВО «Образование и педагогические науки» - 28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425332091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135</Words>
  <Application>Microsoft Office PowerPoint</Application>
  <PresentationFormat>Произвольный</PresentationFormat>
  <Paragraphs>19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HDOfficeLightV0</vt:lpstr>
      <vt:lpstr>Аспект</vt:lpstr>
      <vt:lpstr>Примерные основные образовательные программы: процедура экспертизы</vt:lpstr>
      <vt:lpstr>Представлены на экспертизу</vt:lpstr>
      <vt:lpstr>Эксперты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технической экспертизы ОПОП, представленных в ФУМО</dc:title>
  <dc:creator>Светлана Писарева</dc:creator>
  <cp:lastModifiedBy>User</cp:lastModifiedBy>
  <cp:revision>14</cp:revision>
  <dcterms:created xsi:type="dcterms:W3CDTF">2017-06-18T08:14:09Z</dcterms:created>
  <dcterms:modified xsi:type="dcterms:W3CDTF">2017-07-10T10:03:39Z</dcterms:modified>
</cp:coreProperties>
</file>